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4" autoAdjust="0"/>
  </p:normalViewPr>
  <p:slideViewPr>
    <p:cSldViewPr snapToGrid="0">
      <p:cViewPr>
        <p:scale>
          <a:sx n="50" d="100"/>
          <a:sy n="50" d="100"/>
        </p:scale>
        <p:origin x="-1374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7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3C015C-0EF5-49F7-9E01-582B585ABACA}" type="datetime1">
              <a:rPr lang="ru-RU" smtClean="0"/>
              <a:t>19.01.2020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286890-466E-41CD-A28A-B1EBDF22CA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BFA235-31F1-4890-8B77-802E398D12C6}" type="datetime1">
              <a:rPr lang="ru-RU" noProof="0" smtClean="0"/>
              <a:t>19.01.2020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7CD11A-EED3-40CE-98A3-28FEE84867B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7CD11A-EED3-40CE-98A3-28FEE84867B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587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378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237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24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8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6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64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64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3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93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26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inv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0A245C-01DF-4738-95E1-A937925DD2F1}" type="datetime1">
              <a:rPr lang="ru-RU" noProof="0" smtClean="0"/>
              <a:t>19.01.2020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EF5AE2-A617-4D10-AE3F-743DB285430B}" type="datetime1">
              <a:rPr lang="ru-RU" noProof="0" smtClean="0"/>
              <a:t>19.01.2020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B7E0C4-AD29-44BF-B816-44BB346984E4}" type="datetime1">
              <a:rPr lang="ru-RU" noProof="0" smtClean="0"/>
              <a:t>19.01.2020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2D46A-9331-4E58-9868-B6ECF00A1A93}" type="datetime1">
              <a:rPr lang="ru-RU" noProof="0" smtClean="0"/>
              <a:t>19.01.2020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0193-2B05-4257-A1D7-7CD6038489A8}" type="datetime1">
              <a:rPr lang="ru-RU" noProof="0" smtClean="0"/>
              <a:t>19.01.2020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5966B2-1510-4C9B-BBCA-BBFE72A88EB8}" type="datetime1">
              <a:rPr lang="ru-RU" smtClean="0"/>
              <a:t>19.01.2020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7B7A2-263E-4006-82C8-F8A3F838290A}" type="datetime1">
              <a:rPr lang="ru-RU" smtClean="0"/>
              <a:t>19.01.2020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99D0BD-0694-4725-90BD-977C2561BD03}" type="datetime1">
              <a:rPr lang="ru-RU" noProof="0" smtClean="0"/>
              <a:t>19.01.2020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95CD1-4E33-45E7-90A8-63B59DCB1BF2}" type="datetime1">
              <a:rPr lang="ru-RU" noProof="0" smtClean="0"/>
              <a:t>19.01.2020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7691E6-B3C1-4B5F-BA52-EDD503422929}" type="datetime1">
              <a:rPr lang="ru-RU" smtClean="0"/>
              <a:t>19.01.2020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6C35A3-A52F-43C1-91D0-1B98C4E987A3}" type="datetime1">
              <a:rPr lang="ru-RU" noProof="0" smtClean="0"/>
              <a:t>19.01.2020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93F70773-252F-46A4-859F-4D91426BD6D8}" type="datetime1">
              <a:rPr lang="ru-RU" noProof="0" smtClean="0"/>
              <a:t>19.01.2020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E5B29C50-D6F1-4DB6-9B68-F4CD3996E9C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75229"/>
            <a:ext cx="9144000" cy="2387600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Безопасность детей в сети Интернет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1885" y="5967867"/>
            <a:ext cx="6574971" cy="534533"/>
          </a:xfrm>
        </p:spPr>
        <p:txBody>
          <a:bodyPr rtlCol="0"/>
          <a:lstStyle/>
          <a:p>
            <a:r>
              <a:rPr lang="ru-RU" dirty="0"/>
              <a:t>По материалам сайта </a:t>
            </a:r>
            <a:r>
              <a:rPr lang="en-US" dirty="0"/>
              <a:t>http://kids.pomogut.by/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C15F38-40D2-41E1-BD42-7BAF525FC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380459" y="296768"/>
            <a:ext cx="8026284" cy="1150907"/>
          </a:xfrm>
        </p:spPr>
        <p:txBody>
          <a:bodyPr rtlCol="0">
            <a:normAutofit/>
          </a:bodyPr>
          <a:lstStyle/>
          <a:p>
            <a:r>
              <a:rPr lang="ru-RU" sz="4800" dirty="0">
                <a:solidFill>
                  <a:srgbClr val="FFFF00"/>
                </a:solidFill>
              </a:rPr>
              <a:t>Агрессия в социальных сетях </a:t>
            </a:r>
          </a:p>
        </p:txBody>
      </p:sp>
    </p:spTree>
    <p:extLst>
      <p:ext uri="{BB962C8B-B14F-4D97-AF65-F5344CB8AC3E}">
        <p14:creationId xmlns:p14="http://schemas.microsoft.com/office/powerpoint/2010/main" val="287478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D7BCEE-B1F0-4A1E-AB03-C335B99B4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5725" y="514482"/>
            <a:ext cx="11972925" cy="1150907"/>
          </a:xfrm>
        </p:spPr>
        <p:txBody>
          <a:bodyPr rtlCol="0">
            <a:norm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Обмен личными фото</a:t>
            </a:r>
          </a:p>
        </p:txBody>
      </p:sp>
    </p:spTree>
    <p:extLst>
      <p:ext uri="{BB962C8B-B14F-4D97-AF65-F5344CB8AC3E}">
        <p14:creationId xmlns:p14="http://schemas.microsoft.com/office/powerpoint/2010/main" val="88316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B9053D-AC36-436A-92F7-5BBABA647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5725" y="514482"/>
            <a:ext cx="11972925" cy="1150907"/>
          </a:xfrm>
        </p:spPr>
        <p:txBody>
          <a:bodyPr rtlCol="0">
            <a:norm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Как безопасно скачать из интернета</a:t>
            </a:r>
          </a:p>
        </p:txBody>
      </p:sp>
    </p:spTree>
    <p:extLst>
      <p:ext uri="{BB962C8B-B14F-4D97-AF65-F5344CB8AC3E}">
        <p14:creationId xmlns:p14="http://schemas.microsoft.com/office/powerpoint/2010/main" val="51736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53D8FA5-16A9-4BF7-994C-2B0570DDA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CE9CDE3-4B77-4337-B595-3C89F6A699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1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5955" y="616082"/>
            <a:ext cx="10335532" cy="1150907"/>
          </a:xfrm>
        </p:spPr>
        <p:txBody>
          <a:bodyPr rtlCol="0">
            <a:norm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Можно ли размещать в интернете персональную информацию? </a:t>
            </a:r>
          </a:p>
        </p:txBody>
      </p:sp>
    </p:spTree>
    <p:extLst>
      <p:ext uri="{BB962C8B-B14F-4D97-AF65-F5344CB8AC3E}">
        <p14:creationId xmlns:p14="http://schemas.microsoft.com/office/powerpoint/2010/main" val="147312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40D5A6-4984-45CB-8381-5AB8AF3BF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84377" y="535874"/>
            <a:ext cx="7823246" cy="831273"/>
          </a:xfrm>
        </p:spPr>
        <p:txBody>
          <a:bodyPr rtlCol="0">
            <a:normAutofit/>
          </a:bodyPr>
          <a:lstStyle/>
          <a:p>
            <a:r>
              <a:rPr lang="ru-RU" sz="7200" dirty="0">
                <a:solidFill>
                  <a:srgbClr val="C00000"/>
                </a:solidFill>
              </a:rPr>
              <a:t>Что такое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5668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E10105-3A01-4E90-B1C9-3BA08CD0A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192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B2B6C1-1B62-4CDF-ADDD-414B00F2D7FE}"/>
              </a:ext>
            </a:extLst>
          </p:cNvPr>
          <p:cNvSpPr/>
          <p:nvPr/>
        </p:nvSpPr>
        <p:spPr>
          <a:xfrm>
            <a:off x="0" y="-1"/>
            <a:ext cx="12192000" cy="696192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1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88654" y="413493"/>
            <a:ext cx="9964717" cy="935181"/>
          </a:xfrm>
        </p:spPr>
        <p:txBody>
          <a:bodyPr rtlCol="0">
            <a:normAutofit/>
          </a:bodyPr>
          <a:lstStyle/>
          <a:p>
            <a:r>
              <a:rPr lang="ru-RU" sz="4800" dirty="0">
                <a:solidFill>
                  <a:srgbClr val="FFFF00"/>
                </a:solidFill>
              </a:rPr>
              <a:t>Правила пользования интернетом</a:t>
            </a:r>
          </a:p>
        </p:txBody>
      </p:sp>
    </p:spTree>
    <p:extLst>
      <p:ext uri="{BB962C8B-B14F-4D97-AF65-F5344CB8AC3E}">
        <p14:creationId xmlns:p14="http://schemas.microsoft.com/office/powerpoint/2010/main" val="408425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68B65E-1FEB-41BC-BC3E-5E2BDBA84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2" y="0"/>
            <a:ext cx="12259111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03513" y="5385964"/>
            <a:ext cx="10384973" cy="1150907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 сети действуют те же правила безопасности, что и в реальном мире!</a:t>
            </a:r>
          </a:p>
        </p:txBody>
      </p:sp>
    </p:spTree>
    <p:extLst>
      <p:ext uri="{BB962C8B-B14F-4D97-AF65-F5344CB8AC3E}">
        <p14:creationId xmlns:p14="http://schemas.microsoft.com/office/powerpoint/2010/main" val="296408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00D29D-D70C-41D0-B172-0B589497A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741" y="5649036"/>
            <a:ext cx="11471945" cy="1150907"/>
          </a:xfrm>
        </p:spPr>
        <p:txBody>
          <a:bodyPr rtlCol="0">
            <a:norm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Обман в интернете и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36203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55788A-50DA-47D6-948A-A029A86FA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94220" y="451109"/>
            <a:ext cx="11597780" cy="1150907"/>
          </a:xfrm>
        </p:spPr>
        <p:txBody>
          <a:bodyPr rtlCol="0">
            <a:norm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Фальшивые сайты и аккаунты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283840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D4F769-B571-45BB-A1F3-8FFF79179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7999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676571" y="133249"/>
            <a:ext cx="5515429" cy="1150907"/>
          </a:xfrm>
        </p:spPr>
        <p:txBody>
          <a:bodyPr rtlCol="0">
            <a:norm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Плата за подписки</a:t>
            </a:r>
          </a:p>
        </p:txBody>
      </p:sp>
    </p:spTree>
    <p:extLst>
      <p:ext uri="{BB962C8B-B14F-4D97-AF65-F5344CB8AC3E}">
        <p14:creationId xmlns:p14="http://schemas.microsoft.com/office/powerpoint/2010/main" val="369314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E86B7E-956C-42C8-ADE4-D126696C1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89323" y="4864906"/>
            <a:ext cx="8709535" cy="1150907"/>
          </a:xfrm>
        </p:spPr>
        <p:txBody>
          <a:bodyPr rtlCol="0">
            <a:normAutofit/>
          </a:bodyPr>
          <a:lstStyle/>
          <a:p>
            <a:r>
              <a:rPr lang="ru-RU" sz="4800" dirty="0">
                <a:solidFill>
                  <a:srgbClr val="FFFF00"/>
                </a:solidFill>
              </a:rPr>
              <a:t>Кража паролей в социальных сетях или играх</a:t>
            </a:r>
          </a:p>
        </p:txBody>
      </p:sp>
    </p:spTree>
    <p:extLst>
      <p:ext uri="{BB962C8B-B14F-4D97-AF65-F5344CB8AC3E}">
        <p14:creationId xmlns:p14="http://schemas.microsoft.com/office/powerpoint/2010/main" val="182733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834F26-7FD6-47CB-A89C-5DC07B2E5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68323" y="454560"/>
            <a:ext cx="10855354" cy="904009"/>
          </a:xfrm>
        </p:spPr>
        <p:txBody>
          <a:bodyPr rtlCol="0">
            <a:no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Вымогательство с использованием</a:t>
            </a:r>
            <a:br>
              <a:rPr lang="ru-RU" sz="4800" dirty="0">
                <a:solidFill>
                  <a:srgbClr val="FFFF00"/>
                </a:solidFill>
              </a:rPr>
            </a:br>
            <a:r>
              <a:rPr lang="ru-RU" sz="4800" dirty="0">
                <a:solidFill>
                  <a:srgbClr val="FFFF00"/>
                </a:solidFill>
              </a:rPr>
              <a:t>вирусных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411302910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с вертикальным оформлением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246985_TF03460611.potx" id="{D0F51195-F658-4B9D-AE4E-40CA49FDFE96}" vid="{9B340E0D-ECCC-424B-837B-A85CD338A167}"/>
    </a:ext>
  </a:extLst>
</a:theme>
</file>

<file path=ppt/theme/theme2.xml><?xml version="1.0" encoding="utf-8"?>
<a:theme xmlns:a="http://schemas.openxmlformats.org/drawingml/2006/main" name="Тема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BD8E5-A18E-435C-B431-90A6B59F4B6F}">
  <ds:schemaRefs>
    <ds:schemaRef ds:uri="http://schemas.microsoft.com/office/2006/documentManagement/types"/>
    <ds:schemaRef ds:uri="http://schemas.microsoft.com/office/2006/metadata/properties"/>
    <ds:schemaRef ds:uri="40262f94-9f35-4ac3-9a90-690165a166b7"/>
    <ds:schemaRef ds:uri="http://purl.org/dc/terms/"/>
    <ds:schemaRef ds:uri="a4f35948-e619-41b3-aa29-22878b09cfd2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вертикальным оформлением</Template>
  <TotalTime>227</TotalTime>
  <Words>91</Words>
  <Application>Microsoft Office PowerPoint</Application>
  <PresentationFormat>Произвольный</PresentationFormat>
  <Paragraphs>27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с вертикальным оформлением</vt:lpstr>
      <vt:lpstr>Безопасность детей в сети Интернет</vt:lpstr>
      <vt:lpstr>Что такое интернет</vt:lpstr>
      <vt:lpstr>Правила пользования интернетом</vt:lpstr>
      <vt:lpstr>В сети действуют те же правила безопасности, что и в реальном мире!</vt:lpstr>
      <vt:lpstr>Обман в интернете и социальных сетях</vt:lpstr>
      <vt:lpstr>Фальшивые сайты и аккаунты в социальных сетях</vt:lpstr>
      <vt:lpstr>Плата за подписки</vt:lpstr>
      <vt:lpstr>Кража паролей в социальных сетях или играх</vt:lpstr>
      <vt:lpstr>Вымогательство с использованием вирусных программ</vt:lpstr>
      <vt:lpstr>Агрессия в социальных сетях </vt:lpstr>
      <vt:lpstr>Обмен личными фото</vt:lpstr>
      <vt:lpstr>Как безопасно скачать из интернета</vt:lpstr>
      <vt:lpstr>Можно ли размещать в интернете персональную информацию?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в сети Интернет</dc:title>
  <dc:creator>V</dc:creator>
  <cp:lastModifiedBy>User</cp:lastModifiedBy>
  <cp:revision>25</cp:revision>
  <dcterms:created xsi:type="dcterms:W3CDTF">2019-11-26T08:28:54Z</dcterms:created>
  <dcterms:modified xsi:type="dcterms:W3CDTF">2020-01-19T20:59:12Z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